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44" r:id="rId3"/>
    <p:sldId id="446" r:id="rId4"/>
    <p:sldId id="447" r:id="rId5"/>
    <p:sldId id="448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REPARACIÓN DE FUGA EN BAÑO DE HOMBRES DE ASOCIADOS.</a:t>
            </a:r>
          </a:p>
          <a:p>
            <a:endParaRPr lang="es-ES" sz="2000" dirty="0"/>
          </a:p>
          <a:p>
            <a:r>
              <a:rPr lang="es-ES" sz="2000" dirty="0"/>
              <a:t>CD APOPA</a:t>
            </a:r>
          </a:p>
          <a:p>
            <a:r>
              <a:rPr lang="es-GT" sz="1800"/>
              <a:t>19/07/2021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3699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DE INODORO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C955B8E-7731-429C-A78B-62BC45EF8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472471" y="1786454"/>
            <a:ext cx="4816376" cy="361228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859540F-612B-44D4-813E-B611F6BB6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84" y="1215008"/>
            <a:ext cx="3590855" cy="478577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BFCA884-FA98-4968-8537-CF749B53B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925" y="369974"/>
            <a:ext cx="3737172" cy="8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099" y="51485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EXCAVACIÓN PARA ENCONTRAR TUBERÍA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B46B754-1D2A-4877-9D0C-E972C669C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775" y="1128713"/>
            <a:ext cx="3646449" cy="486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3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16437" y="61325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93763" y="54663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ACCESORIOS EN TUBERIA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0DE20E0-F139-408C-8715-D1E605C87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84" y="1215482"/>
            <a:ext cx="3462454" cy="461660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6938C31-0417-4D73-B339-476A1A578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764" y="1215482"/>
            <a:ext cx="3462454" cy="461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73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65187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MONTAJE DE INODORO E INSTALACIÓN DE LADRILLOS BLANCOS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2FBFE40-D351-4C8E-BEC1-8E1A2493A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76289"/>
            <a:ext cx="3402494" cy="453665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C7A1FAA-AAFF-4EB1-992D-2A14A4D89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306" y="1476289"/>
            <a:ext cx="3402494" cy="453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40831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32714</TotalTime>
  <Words>100</Words>
  <Application>Microsoft Office PowerPoint</Application>
  <PresentationFormat>Presentación en pantalla (4:3)</PresentationFormat>
  <Paragraphs>20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Times</vt:lpstr>
      <vt:lpstr>wmt_pc</vt:lpstr>
      <vt:lpstr>El Salvador Departamento de Mantenimiento</vt:lpstr>
      <vt:lpstr>DESMONTAJE DE INODORO </vt:lpstr>
      <vt:lpstr>EXCAVACIÓN PARA ENCONTRAR TUBERÍA</vt:lpstr>
      <vt:lpstr>CAMBIO DE ACCESORIOS EN TUBERIA</vt:lpstr>
      <vt:lpstr>MONTAJE DE INODORO E INSTALACIÓN DE LADRILLOS BLANCOS 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501</cp:revision>
  <cp:lastPrinted>2009-09-18T02:25:51Z</cp:lastPrinted>
  <dcterms:created xsi:type="dcterms:W3CDTF">2007-05-31T16:27:58Z</dcterms:created>
  <dcterms:modified xsi:type="dcterms:W3CDTF">2021-07-21T14:52:04Z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